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7" r:id="rId4"/>
    <p:sldId id="296" r:id="rId5"/>
    <p:sldId id="293" r:id="rId6"/>
    <p:sldId id="294" r:id="rId7"/>
    <p:sldId id="295" r:id="rId8"/>
    <p:sldId id="297" r:id="rId9"/>
    <p:sldId id="298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78"/>
            <p14:sldId id="287"/>
            <p14:sldId id="296"/>
            <p14:sldId id="293"/>
            <p14:sldId id="294"/>
            <p14:sldId id="295"/>
            <p14:sldId id="297"/>
            <p14:sldId id="29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A4F"/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406" autoAdjust="0"/>
    <p:restoredTop sz="86370" autoAdjust="0"/>
  </p:normalViewPr>
  <p:slideViewPr>
    <p:cSldViewPr snapToGrid="0" snapToObjects="1">
      <p:cViewPr varScale="1">
        <p:scale>
          <a:sx n="206" d="100"/>
          <a:sy n="206" d="100"/>
        </p:scale>
        <p:origin x="296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7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-175260" y="-76200"/>
            <a:ext cx="9319260" cy="5219701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617760"/>
            <a:ext cx="7043738" cy="942899"/>
          </a:xfrm>
          <a:prstGeom prst="rect">
            <a:avLst/>
          </a:prstGeom>
        </p:spPr>
        <p:txBody>
          <a:bodyPr/>
          <a:lstStyle>
            <a:lvl1pPr>
              <a:defRPr sz="26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1" y="2608876"/>
            <a:ext cx="7043738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4120161"/>
            <a:ext cx="5379244" cy="2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50" y="4120162"/>
            <a:ext cx="4178299" cy="26789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500" b="1">
                <a:solidFill>
                  <a:srgbClr val="1D2A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Laureando: </a:t>
            </a:r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9" y="4439114"/>
            <a:ext cx="4178299" cy="267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Prof. </a:t>
            </a:r>
            <a:r>
              <a:rPr lang="it-IT" dirty="0" err="1"/>
              <a:t>Xxx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1FE0B3-E237-F655-2CB5-09BEFBD7D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3780" y="148098"/>
            <a:ext cx="1587500" cy="1075403"/>
          </a:xfrm>
          <a:prstGeom prst="rect">
            <a:avLst/>
          </a:prstGeom>
          <a:noFill/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46B18506-2E3D-E405-15D6-5ADA380A9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268285" y="180024"/>
            <a:ext cx="2576516" cy="1185494"/>
          </a:xfrm>
          <a:prstGeom prst="rect">
            <a:avLst/>
          </a:prstGeom>
        </p:spPr>
      </p:pic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784064DD-6FE6-40BA-8D22-74B8F5D3B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3631721" y="1138764"/>
            <a:ext cx="5512280" cy="5686745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D06AD66-460D-23B7-2016-B4586D1DC9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C294F"/>
              </a:clrFrom>
              <a:clrTo>
                <a:srgbClr val="1C294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173" y="4021100"/>
            <a:ext cx="2019107" cy="6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ABED76EB-6791-8050-F49D-19C05F923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861" y="95920"/>
            <a:ext cx="883351" cy="597523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361238"/>
            <a:ext cx="8103948" cy="3352538"/>
          </a:xfrm>
          <a:prstGeom prst="rect">
            <a:avLst/>
          </a:prstGeom>
        </p:spPr>
        <p:txBody>
          <a:bodyPr/>
          <a:lstStyle>
            <a:lvl1pPr marL="4466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7104996A-B070-BEF0-494C-DABD0A554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B0445F3-3982-4951-8B8D-653EE80F42A5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5ABF5F24-6755-652F-9F93-0FF5F44204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6928" y="95920"/>
            <a:ext cx="1471395" cy="5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8" y="1883539"/>
            <a:ext cx="3709185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1883539"/>
            <a:ext cx="3793718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434207"/>
            <a:ext cx="3709186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434205"/>
            <a:ext cx="3793718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79277"/>
            <a:ext cx="0" cy="297548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i generali relazione">
            <a:extLst>
              <a:ext uri="{FF2B5EF4-FFF2-40B4-BE49-F238E27FC236}">
                <a16:creationId xmlns:a16="http://schemas.microsoft.com/office/drawing/2014/main" id="{194724C3-F28C-4DA6-8AD3-132BE18F7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8" name="Numero slide">
            <a:extLst>
              <a:ext uri="{FF2B5EF4-FFF2-40B4-BE49-F238E27FC236}">
                <a16:creationId xmlns:a16="http://schemas.microsoft.com/office/drawing/2014/main" id="{F6E1C473-895D-46E2-A6DE-5C3C86B1868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8BE285C-7CEE-42BB-BFDB-2CD3515217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D045DF8C-7048-25D1-35F3-F667033CA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861" y="95920"/>
            <a:ext cx="883351" cy="597523"/>
          </a:xfrm>
          <a:prstGeom prst="rect">
            <a:avLst/>
          </a:prstGeom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885CF4C0-A746-7656-9E24-BA1F7CDBE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pic>
        <p:nvPicPr>
          <p:cNvPr id="7" name="Immagine 6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259A217D-CB65-D1EE-7EED-70D50F04AF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6928" y="95920"/>
            <a:ext cx="1471395" cy="5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80" y="2087137"/>
            <a:ext cx="2242583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7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50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7" y="1431580"/>
            <a:ext cx="2242583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7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50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082875"/>
            <a:ext cx="0" cy="275210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082875"/>
            <a:ext cx="0" cy="275210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A827763D-DAA8-42A9-AE8A-1EC75F6B0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24" name="Numero slide">
            <a:extLst>
              <a:ext uri="{FF2B5EF4-FFF2-40B4-BE49-F238E27FC236}">
                <a16:creationId xmlns:a16="http://schemas.microsoft.com/office/drawing/2014/main" id="{ECE7475F-EBF3-485B-9EA2-3A71485516FA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4754CBD-08F7-4A60-9F7E-398E7909C22C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AB9CD389-15A1-4F11-B027-7942CE36D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861" y="95920"/>
            <a:ext cx="883351" cy="597523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450D9085-9D15-70FE-8762-BB2AB0867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pic>
        <p:nvPicPr>
          <p:cNvPr id="4" name="Immagine 3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CCE5B566-0DD0-57DE-488D-E85BD01531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6928" y="95920"/>
            <a:ext cx="1471395" cy="5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269843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8" y="1439856"/>
            <a:ext cx="5399999" cy="2598221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1D2A4F">
              <a:alpha val="69086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C9D07568-C03B-497B-976A-503369358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4" name="Numero slide">
            <a:extLst>
              <a:ext uri="{FF2B5EF4-FFF2-40B4-BE49-F238E27FC236}">
                <a16:creationId xmlns:a16="http://schemas.microsoft.com/office/drawing/2014/main" id="{EDFD7341-6546-48C6-9937-66F06612F2D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D2798C9-6DC0-4611-B77A-2E68F8D363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28DB07B8-3BE5-6888-199D-8CF1D515B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861" y="95920"/>
            <a:ext cx="883351" cy="597523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80146D8C-6168-0FE7-3021-98D6E7BDD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pic>
        <p:nvPicPr>
          <p:cNvPr id="4" name="Immagine 3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731DCD91-4B53-C114-2291-5499DC9369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6928" y="95920"/>
            <a:ext cx="1471395" cy="5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39854"/>
            <a:ext cx="9144000" cy="3355389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1D2A4F">
              <a:alpha val="56000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F43D35E7-52A7-495C-9C5B-49C603C48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3" name="Numero slide">
            <a:extLst>
              <a:ext uri="{FF2B5EF4-FFF2-40B4-BE49-F238E27FC236}">
                <a16:creationId xmlns:a16="http://schemas.microsoft.com/office/drawing/2014/main" id="{5E46C671-8597-4A38-99B5-89BCF9E06FC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336EC55-C014-458E-B9F8-F5CCF9E40859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F907C471-40F7-A860-5DE2-5066B5148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861" y="95920"/>
            <a:ext cx="883351" cy="597523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79385546-0E20-C0E0-775D-B32841ED8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pic>
        <p:nvPicPr>
          <p:cNvPr id="4" name="Immagine 3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EBB9FA2C-FD1B-C1B9-0E4F-8ED2D7F26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6928" y="95920"/>
            <a:ext cx="1471395" cy="5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1510402"/>
            <a:ext cx="8193088" cy="32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7FD56827-5A4D-4379-8EF8-34E297B08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1" name="Numero slide">
            <a:extLst>
              <a:ext uri="{FF2B5EF4-FFF2-40B4-BE49-F238E27FC236}">
                <a16:creationId xmlns:a16="http://schemas.microsoft.com/office/drawing/2014/main" id="{071B1338-CEAE-46AC-A694-BB222BCDDA8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4E2CB7B-BC13-4711-A025-ACFADEB84A83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7F267E62-65D2-E831-777A-537F84635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861" y="95920"/>
            <a:ext cx="883351" cy="597523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0CEA53D4-47F7-A9F6-F758-CD13DDCCA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pic>
        <p:nvPicPr>
          <p:cNvPr id="4" name="Immagine 3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93F5E92F-D057-18C0-C9F9-A85897C189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6928" y="95920"/>
            <a:ext cx="1471395" cy="5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425256"/>
            <a:ext cx="7043738" cy="114649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97181023-6ABE-4C63-AE7E-6268E9504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722702" y="233464"/>
            <a:ext cx="6421298" cy="6624535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A0D2A21-4308-D8D3-26F1-17D92AFB9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C294F"/>
              </a:clrFrom>
              <a:clrTo>
                <a:srgbClr val="1C294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5554" y="3506196"/>
            <a:ext cx="2019107" cy="6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rgbClr val="1D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4956929"/>
            <a:ext cx="7574104" cy="1865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75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2366733"/>
            <a:ext cx="8261350" cy="35828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22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2800561"/>
            <a:ext cx="8261306" cy="364762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3468284"/>
            <a:ext cx="6249988" cy="23899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5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3769619"/>
            <a:ext cx="6249988" cy="210067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4042025"/>
            <a:ext cx="6249988" cy="242373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206937"/>
            <a:ext cx="8261306" cy="7059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8" name="Immagine 7" descr="Università degli Studi di Firenze. Da un secolo, oltre.">
            <a:extLst>
              <a:ext uri="{FF2B5EF4-FFF2-40B4-BE49-F238E27FC236}">
                <a16:creationId xmlns:a16="http://schemas.microsoft.com/office/drawing/2014/main" id="{47466927-E375-3F07-4D66-5B0E68E76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23" t="35186" r="23530" b="38750"/>
          <a:stretch/>
        </p:blipFill>
        <p:spPr>
          <a:xfrm>
            <a:off x="197853" y="160120"/>
            <a:ext cx="1577474" cy="72582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6B3CAD2-2D9C-4A45-ACB0-460B7AFC4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7839" y="110708"/>
            <a:ext cx="1042065" cy="705915"/>
          </a:xfrm>
          <a:prstGeom prst="rect">
            <a:avLst/>
          </a:prstGeom>
          <a:noFill/>
        </p:spPr>
      </p:pic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0C5623A-531A-31AD-26BD-4085E459B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C294F"/>
              </a:clrFrom>
              <a:clrTo>
                <a:srgbClr val="1C294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5554" y="3506196"/>
            <a:ext cx="2019107" cy="6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tobotanico.sma.unifi.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916F2-F149-6048-9C0C-A3C1EE95E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schemi di diapositiva…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solo testo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Questi sono due esempi di </a:t>
            </a:r>
            <a:r>
              <a:rPr lang="it-IT" b="1" dirty="0"/>
              <a:t>collegamento ipertestuale: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1D2A4F"/>
                </a:solidFill>
                <a:hlinkClick r:id="rId3" tooltip="Sito web dell'Università degli Studi di Firen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Sito dell’Università di Firenze</a:t>
            </a:r>
            <a:endParaRPr lang="it-IT" dirty="0">
              <a:solidFill>
                <a:srgbClr val="1D2A4F"/>
              </a:solidFill>
            </a:endParaRPr>
          </a:p>
          <a:p>
            <a:r>
              <a:rPr lang="it-IT" dirty="0">
                <a:solidFill>
                  <a:srgbClr val="1D2A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Orto botanico di Firenze</a:t>
            </a:r>
            <a:endParaRPr lang="it-IT" dirty="0">
              <a:solidFill>
                <a:srgbClr val="1D2A4F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E9B24-6E4F-F7EB-4C10-2A97852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tabella a doppia entrata</a:t>
            </a:r>
          </a:p>
        </p:txBody>
      </p:sp>
      <p:graphicFrame>
        <p:nvGraphicFramePr>
          <p:cNvPr id="5" name="Tabella 11">
            <a:extLst>
              <a:ext uri="{FF2B5EF4-FFF2-40B4-BE49-F238E27FC236}">
                <a16:creationId xmlns:a16="http://schemas.microsoft.com/office/drawing/2014/main" id="{152FEEC3-73A8-4F1B-1111-9F16B0F9E77A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092483270"/>
              </p:ext>
            </p:extLst>
          </p:nvPr>
        </p:nvGraphicFramePr>
        <p:xfrm>
          <a:off x="794479" y="1259174"/>
          <a:ext cx="8027230" cy="131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446">
                  <a:extLst>
                    <a:ext uri="{9D8B030D-6E8A-4147-A177-3AD203B41FA5}">
                      <a16:colId xmlns:a16="http://schemas.microsoft.com/office/drawing/2014/main" val="2027681112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283288692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48822909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538969095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3072910527"/>
                    </a:ext>
                  </a:extLst>
                </a:gridCol>
              </a:tblGrid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Variabile A/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1</a:t>
                      </a: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199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X</a:t>
                      </a: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264834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659199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 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52070"/>
                  </a:ext>
                </a:extLst>
              </a:tr>
            </a:tbl>
          </a:graphicData>
        </a:graphic>
      </p:graphicFrame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8217D327-820C-4E9D-8ACF-C82BF6C92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#parola chiave</a:t>
            </a:r>
          </a:p>
        </p:txBody>
      </p:sp>
    </p:spTree>
    <p:extLst>
      <p:ext uri="{BB962C8B-B14F-4D97-AF65-F5344CB8AC3E}">
        <p14:creationId xmlns:p14="http://schemas.microsoft.com/office/powerpoint/2010/main" val="3432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39F8EF-079C-0635-E0EB-307ECF0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</a:t>
            </a:r>
          </a:p>
        </p:txBody>
      </p:sp>
      <p:pic>
        <p:nvPicPr>
          <p:cNvPr id="7" name="Segnaposto immagine 6" descr="Studentesse sedute su una panchina all'Orto botanico di Firenze.">
            <a:extLst>
              <a:ext uri="{FF2B5EF4-FFF2-40B4-BE49-F238E27FC236}">
                <a16:creationId xmlns:a16="http://schemas.microsoft.com/office/drawing/2014/main" id="{22D50104-7E08-2F2D-10C8-380A3234CE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2D6880-2A5D-2955-D11B-F7D261605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777265"/>
            <a:ext cx="5399999" cy="44996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C92250F5-195B-46E2-9B0A-4C24A7BD4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24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9A2D7E3-848B-6CBD-17CE-14130C17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 e testo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664A87-C6C9-9A06-22A6-B8BACADEE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31921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Segnaposto immagine 7" descr="Studentesse sedute su una panchina all'Orto botanico di Firenze.">
            <a:extLst>
              <a:ext uri="{FF2B5EF4-FFF2-40B4-BE49-F238E27FC236}">
                <a16:creationId xmlns:a16="http://schemas.microsoft.com/office/drawing/2014/main" id="{9B5AD85D-7736-960C-1F4F-F329B380AC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FCDE491-987F-AD57-4E2F-8E154AE4A9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477465"/>
            <a:ext cx="5399999" cy="46495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AA5CFC15-C238-4632-93F0-651EBF9BF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5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A3129-65E5-F23F-92DE-937F55F4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2 colonne di testo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B08D8C-D67B-78D3-20E1-9F798DC5A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424246-ED3B-B3D9-D3BF-C22D1453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EC069C-669F-1616-E410-3FD415D77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500F27-E965-C28F-B938-1571356C25D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7248610F-BF8A-4FF1-9DF3-56AA966B1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46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F85E0-7649-A68E-6513-C4555F08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3 colonne di testo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72A1808-55C2-08F5-5A35-AE1802E3D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D56A04-5725-EE22-9AA2-9392F724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67943FE-52BD-257B-D420-426587CCBE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7C546E-C5CB-DCC3-2C34-F6788D8C847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A453966-93BF-5ED0-037E-6EBF39B01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3A5C7E-87C8-C8B0-C4E0-8614F2BBBCA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F71466D3-F5A6-4B01-B740-878BFE41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055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 2025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161</TotalTime>
  <Words>88</Words>
  <Application>Microsoft Office PowerPoint</Application>
  <PresentationFormat>Presentazione su schermo (16:9)</PresentationFormat>
  <Paragraphs>25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Fira Sans</vt:lpstr>
      <vt:lpstr>Verdana</vt:lpstr>
      <vt:lpstr>Template UniFI</vt:lpstr>
      <vt:lpstr>Titolo della presentazione</vt:lpstr>
      <vt:lpstr>Alcuni schemi di diapositiva…</vt:lpstr>
      <vt:lpstr>Slide solo testo</vt:lpstr>
      <vt:lpstr>Slide tabella a doppia entrata</vt:lpstr>
      <vt:lpstr>Slide #parola chiave</vt:lpstr>
      <vt:lpstr>Slide immagine</vt:lpstr>
      <vt:lpstr>Slide immagine e testo</vt:lpstr>
      <vt:lpstr>Slide a 2 colonne di testo</vt:lpstr>
      <vt:lpstr>Slide a 3 colonne di testo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Rocco Furferi</cp:lastModifiedBy>
  <cp:revision>30</cp:revision>
  <dcterms:created xsi:type="dcterms:W3CDTF">2023-05-29T14:12:34Z</dcterms:created>
  <dcterms:modified xsi:type="dcterms:W3CDTF">2025-10-03T13:00:14Z</dcterms:modified>
  <cp:category/>
</cp:coreProperties>
</file>