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81" r:id="rId5"/>
    <p:sldId id="293" r:id="rId6"/>
    <p:sldId id="286" r:id="rId7"/>
    <p:sldId id="285" r:id="rId8"/>
    <p:sldId id="283" r:id="rId9"/>
    <p:sldId id="28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81"/>
            <p14:sldId id="293"/>
            <p14:sldId id="286"/>
            <p14:sldId id="285"/>
            <p14:sldId id="283"/>
            <p14:sldId id="28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  <a:srgbClr val="1D2A4F"/>
    <a:srgbClr val="132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515" autoAdjust="0"/>
    <p:restoredTop sz="97368" autoAdjust="0"/>
  </p:normalViewPr>
  <p:slideViewPr>
    <p:cSldViewPr snapToGrid="0" snapToObjects="1">
      <p:cViewPr varScale="1">
        <p:scale>
          <a:sx n="156" d="100"/>
          <a:sy n="156" d="100"/>
        </p:scale>
        <p:origin x="482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25719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3221829"/>
            <a:ext cx="7043738" cy="97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3"/>
            <a:ext cx="5379244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45" y="5493544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Laureando: </a:t>
            </a:r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4" y="5948922"/>
            <a:ext cx="4178299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Prof. </a:t>
            </a:r>
            <a:r>
              <a:rPr lang="it-IT" dirty="0" err="1"/>
              <a:t>xxxxxxxxx</a:t>
            </a:r>
            <a:endParaRPr lang="it-IT" dirty="0"/>
          </a:p>
        </p:txBody>
      </p:sp>
      <p:pic>
        <p:nvPicPr>
          <p:cNvPr id="7" name="Immagine 6" descr="Università degli Studi di Firenze. Da un secolo, oltre.">
            <a:extLst>
              <a:ext uri="{FF2B5EF4-FFF2-40B4-BE49-F238E27FC236}">
                <a16:creationId xmlns:a16="http://schemas.microsoft.com/office/drawing/2014/main" id="{275145B3-19A6-EC4F-114F-BE6075071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23" t="35186" r="23530" b="38750"/>
          <a:stretch/>
        </p:blipFill>
        <p:spPr>
          <a:xfrm>
            <a:off x="268284" y="151835"/>
            <a:ext cx="2993233" cy="1377232"/>
          </a:xfrm>
          <a:prstGeom prst="rect">
            <a:avLst/>
          </a:prstGeom>
        </p:spPr>
      </p:pic>
      <p:pic>
        <p:nvPicPr>
          <p:cNvPr id="6" name="Immagine 5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60443672-1B35-4A78-A71F-7774DD1B8D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1408BBD-532A-4635-8BD0-4EE7A55354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83780" y="148098"/>
            <a:ext cx="1587500" cy="1075403"/>
          </a:xfrm>
          <a:prstGeom prst="rect">
            <a:avLst/>
          </a:prstGeom>
          <a:noFill/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8B8FDBB-C11E-20D5-26E9-DEEED5FED0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C294F"/>
              </a:clrFrom>
              <a:clrTo>
                <a:srgbClr val="1C294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7184" y="5446117"/>
            <a:ext cx="2405670" cy="8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HR Excellence in Research">
            <a:extLst>
              <a:ext uri="{FF2B5EF4-FFF2-40B4-BE49-F238E27FC236}">
                <a16:creationId xmlns:a16="http://schemas.microsoft.com/office/drawing/2014/main" id="{4A39B26B-0C58-BC06-0F13-E380DB2E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195307"/>
            <a:ext cx="1052990" cy="712272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7EE80844-B6CF-4439-CADF-4C8B235A1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8B05967-54FC-4BBF-93B4-BFF93AA949C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90BEB8D3-B218-C917-5080-F2A71F65EB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648" y="199257"/>
            <a:ext cx="2057675" cy="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4" y="2511380"/>
            <a:ext cx="3709185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2511380"/>
            <a:ext cx="3793718" cy="39631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3" y="1912272"/>
            <a:ext cx="3709186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912271"/>
            <a:ext cx="3793718" cy="53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05697"/>
            <a:ext cx="0" cy="396731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i generali relazione">
            <a:extLst>
              <a:ext uri="{FF2B5EF4-FFF2-40B4-BE49-F238E27FC236}">
                <a16:creationId xmlns:a16="http://schemas.microsoft.com/office/drawing/2014/main" id="{C71A4D64-87C5-4281-952E-6DC3AFE6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2B1548C-6712-4504-8A0A-21298003EDF3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mero slide">
            <a:extLst>
              <a:ext uri="{FF2B5EF4-FFF2-40B4-BE49-F238E27FC236}">
                <a16:creationId xmlns:a16="http://schemas.microsoft.com/office/drawing/2014/main" id="{3D587E30-5B14-4CE5-A333-9F7F4E0D688C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CA0A23F8-D547-191C-C82B-1343E8C93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195307"/>
            <a:ext cx="1052990" cy="712272"/>
          </a:xfrm>
          <a:prstGeom prst="rect">
            <a:avLst/>
          </a:prstGeom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F7126243-7ACA-FEF4-CF46-03AD42B8D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pic>
        <p:nvPicPr>
          <p:cNvPr id="7" name="Immagine 6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F2B07B50-6A71-FA29-248B-B20658048E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648" y="199257"/>
            <a:ext cx="2057675" cy="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2782844"/>
            <a:ext cx="2242583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3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46" y="2782844"/>
            <a:ext cx="2327115" cy="36655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4348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09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908773"/>
            <a:ext cx="224258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3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46" y="1908772"/>
            <a:ext cx="232711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777161"/>
            <a:ext cx="0" cy="3669475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C3426874-B3E2-4193-9438-11D1D3CC3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83D4D3D-1280-497C-8A60-44EF93CBACBD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umero slide">
            <a:extLst>
              <a:ext uri="{FF2B5EF4-FFF2-40B4-BE49-F238E27FC236}">
                <a16:creationId xmlns:a16="http://schemas.microsoft.com/office/drawing/2014/main" id="{D23F5215-E034-4424-8A8C-C373F55E3D41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B1415752-2AA7-5518-D3CD-F2EEB01AC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195307"/>
            <a:ext cx="1052990" cy="712272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8076616B-5433-9F1C-8E21-64FB767A2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pic>
        <p:nvPicPr>
          <p:cNvPr id="6" name="Immagine 5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91942BB5-1BAB-BE96-3047-C9DE33EC2E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648" y="199257"/>
            <a:ext cx="2057675" cy="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1D2A4F">
              <a:alpha val="69086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819D908E-3D58-4795-AB17-6ACB63490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53AD02F-28DF-43DB-8C26-360CE0ABFFA2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mero slide">
            <a:extLst>
              <a:ext uri="{FF2B5EF4-FFF2-40B4-BE49-F238E27FC236}">
                <a16:creationId xmlns:a16="http://schemas.microsoft.com/office/drawing/2014/main" id="{57DE5EDF-5ABA-4893-9655-3E525A32EA25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9A6B7897-C266-FCAA-BD20-79D327223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195307"/>
            <a:ext cx="1052990" cy="712272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F910D04D-41D1-B47F-5564-1679351A6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86945797-5518-7F50-76FA-542CCEFD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648" y="199257"/>
            <a:ext cx="2057675" cy="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19804"/>
            <a:ext cx="9144000" cy="4473852"/>
          </a:xfrm>
          <a:prstGeom prst="rect">
            <a:avLst/>
          </a:prstGeom>
        </p:spPr>
        <p:txBody>
          <a:bodyPr/>
          <a:lstStyle>
            <a:lvl1pPr marL="488950" indent="0"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36345"/>
            <a:ext cx="5399999" cy="805655"/>
          </a:xfrm>
          <a:prstGeom prst="rect">
            <a:avLst/>
          </a:prstGeom>
          <a:solidFill>
            <a:srgbClr val="1D2A4F">
              <a:alpha val="69020"/>
            </a:srgbClr>
          </a:solidFill>
        </p:spPr>
        <p:txBody>
          <a:bodyPr>
            <a:noAutofit/>
          </a:bodyPr>
          <a:lstStyle>
            <a:lvl1pPr marL="715963" indent="0">
              <a:lnSpc>
                <a:spcPct val="100000"/>
              </a:lnSpc>
              <a:buNone/>
              <a:tabLst/>
              <a:defRPr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4F323089-4B02-4537-B7BF-982ADD773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FFC3225-3CB3-43D7-B129-E22E52D0964E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C44EF93A-1174-4571-BE33-4DF01C3CF063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A10D9A43-62DE-513F-F460-1E03092A2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195307"/>
            <a:ext cx="1052990" cy="712272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4D89A4E2-2E7B-9F9B-4EBC-3CD384457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9C1DA00A-2184-D399-C916-2CD2F29873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648" y="199257"/>
            <a:ext cx="2057675" cy="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2013864"/>
            <a:ext cx="8193088" cy="4309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sp>
        <p:nvSpPr>
          <p:cNvPr id="11" name="Dati generali relazione">
            <a:extLst>
              <a:ext uri="{FF2B5EF4-FFF2-40B4-BE49-F238E27FC236}">
                <a16:creationId xmlns:a16="http://schemas.microsoft.com/office/drawing/2014/main" id="{9FAC7E52-08EC-46EE-9E70-E2D7E8B6A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57900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1B0F764-540E-4687-AE96-4D25EAEC5C16}"/>
              </a:ext>
            </a:extLst>
          </p:cNvPr>
          <p:cNvCxnSpPr>
            <a:cxnSpLocks/>
          </p:cNvCxnSpPr>
          <p:nvPr userDrawn="1"/>
        </p:nvCxnSpPr>
        <p:spPr>
          <a:xfrm>
            <a:off x="0" y="656952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mero slide">
            <a:extLst>
              <a:ext uri="{FF2B5EF4-FFF2-40B4-BE49-F238E27FC236}">
                <a16:creationId xmlns:a16="http://schemas.microsoft.com/office/drawing/2014/main" id="{D9E78B9C-7065-4BA5-8745-FCBC86A1F0DA}"/>
              </a:ext>
            </a:extLst>
          </p:cNvPr>
          <p:cNvSpPr txBox="1"/>
          <p:nvPr userDrawn="1"/>
        </p:nvSpPr>
        <p:spPr>
          <a:xfrm>
            <a:off x="7799253" y="6604028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 descr="HR Excellence in Research">
            <a:extLst>
              <a:ext uri="{FF2B5EF4-FFF2-40B4-BE49-F238E27FC236}">
                <a16:creationId xmlns:a16="http://schemas.microsoft.com/office/drawing/2014/main" id="{ED0682EC-A793-CAE5-C726-7BD90F424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195307"/>
            <a:ext cx="1052990" cy="712272"/>
          </a:xfrm>
          <a:prstGeom prst="rect">
            <a:avLst/>
          </a:prstGeom>
        </p:spPr>
      </p:pic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FD1C8964-B4F2-0E15-CFCD-9D938125C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18007" y="199257"/>
            <a:ext cx="1264443" cy="708322"/>
          </a:xfrm>
          <a:prstGeom prst="rect">
            <a:avLst/>
          </a:prstGeom>
        </p:spPr>
      </p:pic>
      <p:pic>
        <p:nvPicPr>
          <p:cNvPr id="4" name="Immagine 3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668F6476-E696-6AD6-36F3-2831BF1080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648" y="199257"/>
            <a:ext cx="2057675" cy="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00340"/>
            <a:ext cx="7043738" cy="152866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8" name="Immagine 7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44320651-648F-4A22-A4CC-14F489AED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496401" y="0"/>
            <a:ext cx="6647599" cy="6857999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5DBF583-F601-D4E6-0481-9B16820A1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C294F"/>
              </a:clrFrom>
              <a:clrTo>
                <a:srgbClr val="1C294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7184" y="5446117"/>
            <a:ext cx="2405670" cy="8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4843034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4842989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4842989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DC31E60C-7B94-6D91-DD58-845F13D6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23" t="35186" r="23530" b="38750"/>
          <a:stretch/>
        </p:blipFill>
        <p:spPr>
          <a:xfrm>
            <a:off x="175415" y="162304"/>
            <a:ext cx="2159537" cy="9936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A72124E-ACA0-46EC-BBE8-DAED90290B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82622" y="127045"/>
            <a:ext cx="1411791" cy="956375"/>
          </a:xfrm>
          <a:prstGeom prst="rect">
            <a:avLst/>
          </a:prstGeom>
          <a:noFill/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F62F7702-580C-2388-3715-454606E81C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C294F"/>
              </a:clrFrom>
              <a:clrTo>
                <a:srgbClr val="1C294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513" y="4765729"/>
            <a:ext cx="2355435" cy="7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 tooltip="Sito web dell'Università degli Studi di Firenze"/>
              </a:rPr>
              <a:t>Sito dell’Università di Firenze</a:t>
            </a:r>
            <a:endParaRPr lang="it-IT" dirty="0"/>
          </a:p>
          <a:p>
            <a:r>
              <a:rPr lang="it-IT" dirty="0">
                <a:hlinkClick r:id="rId4"/>
              </a:rPr>
              <a:t>Orto botanico di Firenze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77192-AA9F-8C3F-05A7-BEAE6F1F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81ADB2A4-ADE5-09A2-2982-218C0B1F758E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594379847"/>
              </p:ext>
            </p:extLst>
          </p:nvPr>
        </p:nvGraphicFramePr>
        <p:xfrm>
          <a:off x="714375" y="2014538"/>
          <a:ext cx="8193320" cy="1414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8664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38664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4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53616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CF5683DF-17FD-4045-9FE8-4663630F7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60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68C8ABB-19E0-C89D-14D2-582D259E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9" name="Segnaposto immagine 8" descr="Ragazze sedute su una panchina dell'Orto botanico di Firenze.">
            <a:extLst>
              <a:ext uri="{FF2B5EF4-FFF2-40B4-BE49-F238E27FC236}">
                <a16:creationId xmlns:a16="http://schemas.microsoft.com/office/drawing/2014/main" id="{057F70BE-9422-571B-494B-207C7504A8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680B35-DC2A-0BAE-A9A9-5EE0C3BD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5263563"/>
            <a:ext cx="5399999" cy="550009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FDB819A1-90AC-42D2-93B4-3103004BA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9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84C63C-0691-B7F1-AFBF-642F1BC5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9393FE4-0404-3AEC-1BDE-990E18D7B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immagine 8" descr="Ragazze sedute su una panchina dell'Orto botanico di Firenze.">
            <a:extLst>
              <a:ext uri="{FF2B5EF4-FFF2-40B4-BE49-F238E27FC236}">
                <a16:creationId xmlns:a16="http://schemas.microsoft.com/office/drawing/2014/main" id="{7640757A-F821-5757-49B9-61A7949B3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0CE8A8C-89B0-6FF5-00CE-86CB751B6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574951"/>
            <a:ext cx="5399999" cy="575890"/>
          </a:xfrm>
        </p:spPr>
        <p:txBody>
          <a:bodyPr/>
          <a:lstStyle/>
          <a:p>
            <a:r>
              <a:rPr lang="it-IT" dirty="0" err="1"/>
              <a:t>UniFi</a:t>
            </a:r>
            <a:r>
              <a:rPr lang="it-IT" dirty="0"/>
              <a:t>, Orto botanico</a:t>
            </a:r>
            <a:br>
              <a:rPr lang="it-IT" dirty="0"/>
            </a:br>
            <a:r>
              <a:rPr lang="it-IT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E0C231F4-2FEA-4299-ACF9-825BFB1E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59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3CACED3-1AE6-0BC7-3F37-38333DF1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9E2CED-3AE8-6A60-8064-8CB55948E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6F630E-EDF3-33DD-4E05-40CA1FD3B7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9244B36-C35C-A10F-D1DE-053031AE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Argomento 1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0C29D25-E52F-8D49-75DC-DA1272FDB0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Argomento 2</a:t>
            </a: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E47E11AF-9D57-4AA5-84C1-98C1472D9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D067B78-28B3-739E-5973-324F8929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9864298-36C8-B0D6-AE56-45CA30764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Argomento 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5808D4-9618-57C1-6D97-D31A60069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E572130-1A80-7F76-0504-11FD1D522D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Argomento B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C5FF38-8F4B-BFE4-D524-944474E1F5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EA18B3C-0ABF-9643-A12B-14855044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Argomento C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2EE8DEC-09BF-4666-FAB6-9C9AA04D0ED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2F0B6AB4-1DA1-473E-A3C5-84D418CFB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579005"/>
            <a:ext cx="7590251" cy="25042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568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121</TotalTime>
  <Words>97</Words>
  <Application>Microsoft Office PowerPoint</Application>
  <PresentationFormat>Presentazione su schermo (4:3)</PresentationFormat>
  <Paragraphs>29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Rocco Furferi</cp:lastModifiedBy>
  <cp:revision>22</cp:revision>
  <dcterms:created xsi:type="dcterms:W3CDTF">2023-05-29T14:12:34Z</dcterms:created>
  <dcterms:modified xsi:type="dcterms:W3CDTF">2025-10-03T13:01:31Z</dcterms:modified>
  <cp:category/>
</cp:coreProperties>
</file>